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4" r:id="rId15"/>
  </p:sldIdLst>
  <p:sldSz cx="12192000" cy="6858000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A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E217DD5E-DDAF-45DA-8A99-B17E890D27D5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91655042-C327-490B-99C0-0F100D8F8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8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70257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70257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C9B13378-3988-4D2F-9149-3378A53EDD5F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1838" y="1171575"/>
            <a:ext cx="562292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5"/>
            <a:ext cx="5669280" cy="3690461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3AAF51DD-FCA7-4807-BDB3-6BB75CCFF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95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6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61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80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39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4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93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8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2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08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F51DD-FCA7-4807-BDB3-6BB75CCFF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3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56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96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4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53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2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D41E-3452-4DE5-9150-99E8CA2BDED0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739E-863B-4350-B3CE-684256AEF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8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4" y="142385"/>
            <a:ext cx="3016792" cy="229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3" y="2681363"/>
            <a:ext cx="10211874" cy="39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667" y="1982407"/>
            <a:ext cx="7585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Education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7" y="2719533"/>
            <a:ext cx="2153049" cy="8549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837" y="2121309"/>
            <a:ext cx="7473711" cy="460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1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3864" y="1690688"/>
            <a:ext cx="758565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Collaboration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Info </a:t>
            </a: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Seminars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MSO Operations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Home Depot Foundation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National Collaborations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Golden Corral/NFL Channel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Hollywood Christmas Parade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Community Heroes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DAV </a:t>
            </a:r>
            <a:r>
              <a:rPr lang="en-US" sz="24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Job </a:t>
            </a: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Fairs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DAV 5K</a:t>
            </a:r>
            <a:endParaRPr lang="en-US" sz="24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Metro </a:t>
            </a: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Transit Authority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7" y="2719533"/>
            <a:ext cx="2153049" cy="854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692" y="244141"/>
            <a:ext cx="3946167" cy="281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4992" y="1845211"/>
            <a:ext cx="758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Fostering Volunteerism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u="sng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VRR (Volunteer Recruitment Rally)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Hospital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Transportation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LVAP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Jesse Brown Scholarship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37" y="2719533"/>
            <a:ext cx="2153049" cy="854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931" y="1062616"/>
            <a:ext cx="2986969" cy="1327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40596" y="6167236"/>
            <a:ext cx="641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 Black" panose="020B0A04020102020204" pitchFamily="34" charset="0"/>
              </a:rPr>
              <a:t>Time - Talent - Treasure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4" y="142385"/>
            <a:ext cx="3016792" cy="2298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63" y="2681363"/>
            <a:ext cx="10211874" cy="393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604" y="142385"/>
            <a:ext cx="3016792" cy="2298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965" y="2507405"/>
            <a:ext cx="860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 Black" panose="020B0A04020102020204" pitchFamily="34" charset="0"/>
              </a:rPr>
              <a:t>Let’s play Heads or Tails!</a:t>
            </a:r>
            <a:endParaRPr lang="en-US" sz="4800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43" y="3405093"/>
            <a:ext cx="4296821" cy="2864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6374" y="3809912"/>
            <a:ext cx="3238553" cy="24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" y="2737815"/>
            <a:ext cx="3264788" cy="793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6" y="506096"/>
            <a:ext cx="4124038" cy="34040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06" y="2653937"/>
            <a:ext cx="3048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041" y="1064991"/>
            <a:ext cx="7093759" cy="472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30320"/>
            <a:ext cx="2891600" cy="698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9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730320"/>
            <a:ext cx="2891600" cy="698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6413" y="2064462"/>
            <a:ext cx="758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Relationships</a:t>
            </a:r>
          </a:p>
          <a:p>
            <a:endParaRPr lang="en-US" sz="2800" b="1" u="sng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Employee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Business/Vendor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Banking/Investments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California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9800" y="4879066"/>
            <a:ext cx="84039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Georgia" panose="02040502050405020303" pitchFamily="18" charset="0"/>
                <a:ea typeface="Kozuka Mincho Pr6N M" panose="02020600000000000000"/>
              </a:rPr>
              <a:t>Influencing:</a:t>
            </a:r>
          </a:p>
          <a:p>
            <a:r>
              <a:rPr lang="en-US" sz="2000" i="1" dirty="0" smtClean="0">
                <a:latin typeface="Georgia" panose="02040502050405020303" pitchFamily="18" charset="0"/>
                <a:ea typeface="Kozuka Mincho Pr6N M" panose="02020600000000000000"/>
              </a:rPr>
              <a:t>An interactive process which enables us to build relationships with people to bring about a change of ideas, actions and behavior without using force.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11466" y="314132"/>
            <a:ext cx="3361434" cy="31933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716" y="314132"/>
            <a:ext cx="1325495" cy="132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83" y="3293273"/>
            <a:ext cx="895895" cy="6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667" y="1027906"/>
            <a:ext cx="758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SEC &amp; Chapter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Establish Goals and Objectives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SEC Training</a:t>
            </a: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Chapter </a:t>
            </a: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Leadership </a:t>
            </a: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Forum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Strengthsfinder</a:t>
            </a: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/Thinking </a:t>
            </a: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Outside the Box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9" y="2663454"/>
            <a:ext cx="2664854" cy="865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98" y="4355284"/>
            <a:ext cx="5606993" cy="20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2683" y="2055813"/>
            <a:ext cx="75856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Conventions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Revamp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Convention Planning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CCAP </a:t>
            </a:r>
            <a:r>
              <a:rPr lang="en-US" sz="20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(Chapter Convention Attendance Program)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UCAP </a:t>
            </a:r>
            <a:r>
              <a:rPr lang="en-US" sz="20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(Unit Convention Attendance Program)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Chapter Leadership Forum</a:t>
            </a:r>
          </a:p>
          <a:p>
            <a:pPr lvl="1"/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9" y="2663454"/>
            <a:ext cx="2664854" cy="865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97935" y="5960368"/>
            <a:ext cx="567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anose="020B0A04020102020204" pitchFamily="34" charset="0"/>
                <a:ea typeface="Kozuka Mincho Pr6N B" panose="02020800000000000000" pitchFamily="18" charset="-128"/>
              </a:rPr>
              <a:t>Inform – Inspire – Entertain </a:t>
            </a:r>
            <a:endParaRPr lang="en-US" sz="2800" b="1" dirty="0">
              <a:latin typeface="Arial Black" panose="020B0A04020102020204" pitchFamily="34" charset="0"/>
              <a:ea typeface="Kozuka Mincho Pr6N B" panose="02020800000000000000" pitchFamily="18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319" y="257528"/>
            <a:ext cx="4953851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3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30667" y="2055813"/>
            <a:ext cx="75856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Resolutions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Restructuring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Committees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Training/Workshops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Special Interest </a:t>
            </a: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Themes/Topics</a:t>
            </a: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69" y="2663454"/>
            <a:ext cx="2664854" cy="8653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0667" y="5392309"/>
            <a:ext cx="7410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Without Resolutions there is really no need to have conventions.</a:t>
            </a:r>
          </a:p>
          <a:p>
            <a:r>
              <a:rPr lang="en-US" sz="2000" i="1" dirty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	</a:t>
            </a:r>
            <a:r>
              <a:rPr lang="en-US" sz="2000" i="1" dirty="0" smtClean="0"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			-Arthur Wilson</a:t>
            </a:r>
            <a:endParaRPr lang="en-US" sz="2000" i="1" dirty="0"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457" y="210602"/>
            <a:ext cx="2715867" cy="389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966" y="311650"/>
            <a:ext cx="2257017" cy="17194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2839" y="2124295"/>
            <a:ext cx="75856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Magazine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Social </a:t>
            </a: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Networking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Design</a:t>
            </a: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National Branding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ozuka Mincho Pr6N M" panose="02020600000000000000" pitchFamily="18" charset="-128"/>
                <a:ea typeface="Kozuka Mincho Pr6N M" panose="02020600000000000000" pitchFamily="18" charset="-128"/>
              </a:rPr>
              <a:t>DAV CA Logo</a:t>
            </a: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latin typeface="Kozuka Mincho Pr6N M" panose="02020600000000000000" pitchFamily="18" charset="-128"/>
              <a:ea typeface="Kozuka Mincho Pr6N M" panose="02020600000000000000" pitchFamily="18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" y="2719533"/>
            <a:ext cx="3568069" cy="869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706712" y="4398662"/>
            <a:ext cx="3347834" cy="22435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611" y="4483967"/>
            <a:ext cx="3165192" cy="20383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785" y="3669603"/>
            <a:ext cx="1302501" cy="13025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57" y="1977161"/>
            <a:ext cx="1405969" cy="1405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465" y="5192253"/>
            <a:ext cx="1445598" cy="144559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0092657" y="377573"/>
            <a:ext cx="1323833" cy="132383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092657" y="826217"/>
            <a:ext cx="1358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DAVCal.org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05" y="200869"/>
            <a:ext cx="2232779" cy="1832878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575713" y="826217"/>
            <a:ext cx="736980" cy="40011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mg12.deviantart.net/2b08/i/2008/264/9/9/marble_texture_by_fractalfai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0602"/>
            <a:ext cx="3016792" cy="22983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005" y="3062260"/>
            <a:ext cx="5998014" cy="4006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1" y="2719533"/>
            <a:ext cx="3568069" cy="869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35" y="0"/>
            <a:ext cx="55528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6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173</Words>
  <Application>Microsoft Office PowerPoint</Application>
  <PresentationFormat>Widescreen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Kozuka Mincho Pr6N B</vt:lpstr>
      <vt:lpstr>Kozuka Mincho Pr6N M</vt:lpstr>
      <vt:lpstr>Arial</vt:lpstr>
      <vt:lpstr>Arial Black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Matthews</dc:creator>
  <cp:lastModifiedBy>Renee Matthews</cp:lastModifiedBy>
  <cp:revision>56</cp:revision>
  <cp:lastPrinted>2015-07-14T20:57:44Z</cp:lastPrinted>
  <dcterms:created xsi:type="dcterms:W3CDTF">2015-07-01T19:21:54Z</dcterms:created>
  <dcterms:modified xsi:type="dcterms:W3CDTF">2015-07-14T21:26:18Z</dcterms:modified>
</cp:coreProperties>
</file>